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</p:sldMasterIdLst>
  <p:notesMasterIdLst>
    <p:notesMasterId r:id="rId33"/>
  </p:notesMasterIdLst>
  <p:handoutMasterIdLst>
    <p:handoutMasterId r:id="rId34"/>
  </p:handout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0080625" cy="7559675"/>
  <p:notesSz cx="7010400" cy="92964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62">
          <p15:clr>
            <a:srgbClr val="A4A3A4"/>
          </p15:clr>
        </p15:guide>
        <p15:guide id="2" pos="19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806" y="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62"/>
        <p:guide pos="19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E7816DA-7DAB-932C-87B3-0B66598A59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83617" tIns="41809" rIns="83617" bIns="41809" rtlCol="0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3A1B6-464A-8B4C-D757-69DABC2E47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83617" tIns="41809" rIns="83617" bIns="41809" rtlCol="0"/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 smtClean="0"/>
            </a:lvl1pPr>
          </a:lstStyle>
          <a:p>
            <a:pPr>
              <a:defRPr/>
            </a:pPr>
            <a:fld id="{49C07DE1-7584-43CB-B230-4775B876179F}" type="datetimeFigureOut">
              <a:rPr lang="en-CA"/>
              <a:pPr>
                <a:defRPr/>
              </a:pPr>
              <a:t>2026-05-14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AA474-6C31-906A-7E23-14F3E56078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83617" tIns="41809" rIns="83617" bIns="41809" rtlCol="0" anchor="b"/>
          <a:lstStyle>
            <a:lvl1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D95D18-F575-3764-5BCF-08E59D63F3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83617" tIns="41809" rIns="83617" bIns="41809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100"/>
            </a:lvl1pPr>
          </a:lstStyle>
          <a:p>
            <a:fld id="{19432882-626B-4219-BCB2-D10FE1CB8BAC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C1EA50C8-3A44-8639-09B5-31D8E6835D41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182688" y="704850"/>
            <a:ext cx="4643437" cy="348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2862C2-0A0C-D43E-0BA7-01E090FA377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01675" y="4414838"/>
            <a:ext cx="560705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004253E-CC13-811C-7789-A7AD30C9C98C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416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1972" algn="l"/>
                <a:tab pos="1323944" algn="l"/>
                <a:tab pos="1985915" algn="l"/>
                <a:tab pos="2647887" algn="l"/>
              </a:tabLst>
              <a:defRPr sz="13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8F1DD51-8B30-E8E9-D1DE-10E9A06C610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967163" y="0"/>
            <a:ext cx="30416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1972" algn="l"/>
                <a:tab pos="1323944" algn="l"/>
                <a:tab pos="1985915" algn="l"/>
                <a:tab pos="2647887" algn="l"/>
              </a:tabLst>
              <a:defRPr sz="13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9C63435-6964-FE64-1CF3-C47A73ADDD6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8831263"/>
            <a:ext cx="30416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1972" algn="l"/>
                <a:tab pos="1323944" algn="l"/>
                <a:tab pos="1985915" algn="l"/>
                <a:tab pos="2647887" algn="l"/>
              </a:tabLst>
              <a:defRPr sz="13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3C1022C4-6DED-3F87-31EB-D43B015C8A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967163" y="8831263"/>
            <a:ext cx="30416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0400" algn="l"/>
                <a:tab pos="1322388" algn="l"/>
                <a:tab pos="1984375" algn="l"/>
                <a:tab pos="2646363" algn="l"/>
              </a:tabLst>
              <a:defRPr sz="13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4B32C9DE-B15E-45AE-997E-577D2AAD94C6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>
            <a:extLst>
              <a:ext uri="{FF2B5EF4-FFF2-40B4-BE49-F238E27FC236}">
                <a16:creationId xmlns:a16="http://schemas.microsoft.com/office/drawing/2014/main" id="{5F7D8D5B-EE38-AD4C-206D-7AEBA193BB1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E5AADABE-05FC-41FD-83D7-DAD56B4ADA59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5658E5ED-FF76-CF1E-AE4E-7C87C0FCD31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EF934C1-E976-8091-CB54-403A55B52CD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>
            <a:extLst>
              <a:ext uri="{FF2B5EF4-FFF2-40B4-BE49-F238E27FC236}">
                <a16:creationId xmlns:a16="http://schemas.microsoft.com/office/drawing/2014/main" id="{97987EA2-8F6B-4A54-25EB-B25B428E5A0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03C89655-8FCF-4E98-9F49-6549BA0215E5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10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Rectangle 1">
            <a:extLst>
              <a:ext uri="{FF2B5EF4-FFF2-40B4-BE49-F238E27FC236}">
                <a16:creationId xmlns:a16="http://schemas.microsoft.com/office/drawing/2014/main" id="{CC699D65-B80E-9CC7-D566-7519B2C411D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E8E37E0F-A5E9-8A51-4C3D-17FA3F9073C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>
            <a:extLst>
              <a:ext uri="{FF2B5EF4-FFF2-40B4-BE49-F238E27FC236}">
                <a16:creationId xmlns:a16="http://schemas.microsoft.com/office/drawing/2014/main" id="{7DE3FF2E-8405-24BC-3DBB-41629AEBD1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74C6DED9-6FC3-4886-9EA3-D38A98617731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11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>
            <a:extLst>
              <a:ext uri="{FF2B5EF4-FFF2-40B4-BE49-F238E27FC236}">
                <a16:creationId xmlns:a16="http://schemas.microsoft.com/office/drawing/2014/main" id="{1CE43153-1837-85B3-6596-89344E2FAE5F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CCA22B39-F060-0576-4FA5-28BD0A04FF2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>
            <a:extLst>
              <a:ext uri="{FF2B5EF4-FFF2-40B4-BE49-F238E27FC236}">
                <a16:creationId xmlns:a16="http://schemas.microsoft.com/office/drawing/2014/main" id="{307603F8-1D37-6D8D-F01D-C54FFDBF5E1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650D0CE7-65F2-4EC3-A68F-575C073CC33F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12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CA68CF4E-3D51-A26F-B53D-2B9AFB11997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4732C6FC-3A0E-5241-A4AB-00244D852D5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>
            <a:extLst>
              <a:ext uri="{FF2B5EF4-FFF2-40B4-BE49-F238E27FC236}">
                <a16:creationId xmlns:a16="http://schemas.microsoft.com/office/drawing/2014/main" id="{6B628FDC-CC67-8B90-34B8-4D703EF33B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1DBB1084-1A80-4877-B3F5-721007FD789E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13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641DAA75-EB33-D462-A978-86A65166196A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7A4F6373-1A87-6890-0EAF-765ECFEC3E5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>
            <a:extLst>
              <a:ext uri="{FF2B5EF4-FFF2-40B4-BE49-F238E27FC236}">
                <a16:creationId xmlns:a16="http://schemas.microsoft.com/office/drawing/2014/main" id="{2A7F2E5B-E15B-0A32-DC05-5B0F518EB10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0647CE98-E082-40DF-B463-4F241817B514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14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653E0549-AE00-A5FE-CBC4-22A628B8421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4FE1B9E1-9B61-1187-2405-304E7A482F2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>
            <a:extLst>
              <a:ext uri="{FF2B5EF4-FFF2-40B4-BE49-F238E27FC236}">
                <a16:creationId xmlns:a16="http://schemas.microsoft.com/office/drawing/2014/main" id="{38B4A8D8-3F73-004A-939C-57E7B5E6305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901FDBF2-5FEC-4E9C-AA8A-A042030DE792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15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7BAA41B1-94B1-52F3-6CB2-BEB4E235EF2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CAB48251-A541-C254-1149-04FEFD8C3A6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>
            <a:extLst>
              <a:ext uri="{FF2B5EF4-FFF2-40B4-BE49-F238E27FC236}">
                <a16:creationId xmlns:a16="http://schemas.microsoft.com/office/drawing/2014/main" id="{049B22D6-4DC6-B2B3-149B-04D3CEB921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77664909-DDA8-4005-B385-40487B5C3A69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16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FBD7E66-8D09-874D-C010-B2929AB78F8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5D53B346-6CFB-6E46-4F05-38D039F5D37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>
            <a:extLst>
              <a:ext uri="{FF2B5EF4-FFF2-40B4-BE49-F238E27FC236}">
                <a16:creationId xmlns:a16="http://schemas.microsoft.com/office/drawing/2014/main" id="{35D9B037-3784-80A6-9A81-F70410DB74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1E7F4C68-F59D-4675-AABE-A61F2EDB858E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17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F713A787-B46F-C764-B4BE-575995A2518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B0F361A1-5980-3816-D49C-5389C5BFCCF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>
            <a:extLst>
              <a:ext uri="{FF2B5EF4-FFF2-40B4-BE49-F238E27FC236}">
                <a16:creationId xmlns:a16="http://schemas.microsoft.com/office/drawing/2014/main" id="{C6597A01-F7D3-784A-BC1E-EA78CA438BA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C7412EBB-7823-4294-B4F0-C9085210F64B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18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59" name="Rectangle 1">
            <a:extLst>
              <a:ext uri="{FF2B5EF4-FFF2-40B4-BE49-F238E27FC236}">
                <a16:creationId xmlns:a16="http://schemas.microsoft.com/office/drawing/2014/main" id="{BC7ACC9D-9245-BA52-557C-A03D1A69805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1F355F64-4264-1284-D1A7-726CB29B0E3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>
            <a:extLst>
              <a:ext uri="{FF2B5EF4-FFF2-40B4-BE49-F238E27FC236}">
                <a16:creationId xmlns:a16="http://schemas.microsoft.com/office/drawing/2014/main" id="{B17A2AB8-E21E-5361-02FB-55B730249F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5A3A730E-F104-4E09-A48D-1F03E5E098CC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19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7" name="Rectangle 1">
            <a:extLst>
              <a:ext uri="{FF2B5EF4-FFF2-40B4-BE49-F238E27FC236}">
                <a16:creationId xmlns:a16="http://schemas.microsoft.com/office/drawing/2014/main" id="{19D36FC4-428C-C608-5E6F-3D3D1206C13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7A5F00CB-5931-B5EF-8F71-A355050E317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639F7CA6-C0C8-3F5B-CB31-DB28A48CC4F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8AF969DE-FE6B-4260-9810-2FB8D16E6C1A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1">
            <a:extLst>
              <a:ext uri="{FF2B5EF4-FFF2-40B4-BE49-F238E27FC236}">
                <a16:creationId xmlns:a16="http://schemas.microsoft.com/office/drawing/2014/main" id="{9F5D6532-8DB7-B887-1FA2-D749364B2C67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A641F90F-B41B-5A2F-969F-EA05F41A867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>
            <a:extLst>
              <a:ext uri="{FF2B5EF4-FFF2-40B4-BE49-F238E27FC236}">
                <a16:creationId xmlns:a16="http://schemas.microsoft.com/office/drawing/2014/main" id="{1876D77C-778B-E8EF-181A-A1A04015FC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8067E842-6DB7-4348-9495-C64F8CC2059E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20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4C0654A6-3C03-24F9-4196-A4F6CD66153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CED6771E-4159-BE81-4337-6ED1808FC86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>
            <a:extLst>
              <a:ext uri="{FF2B5EF4-FFF2-40B4-BE49-F238E27FC236}">
                <a16:creationId xmlns:a16="http://schemas.microsoft.com/office/drawing/2014/main" id="{CDEAD49F-B651-BFFA-7C42-A73AC9FFDDF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B6B691E3-D1A3-4D6D-98C2-F520318D13AC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21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3" name="Rectangle 1">
            <a:extLst>
              <a:ext uri="{FF2B5EF4-FFF2-40B4-BE49-F238E27FC236}">
                <a16:creationId xmlns:a16="http://schemas.microsoft.com/office/drawing/2014/main" id="{87881C28-0224-B932-3F5A-4A3670CEB802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7D668D66-AD9F-3F87-93EA-C623413C6AA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>
            <a:extLst>
              <a:ext uri="{FF2B5EF4-FFF2-40B4-BE49-F238E27FC236}">
                <a16:creationId xmlns:a16="http://schemas.microsoft.com/office/drawing/2014/main" id="{F4EFE376-93AF-41B9-636B-A7903B8A40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869981F3-E981-4AFB-A871-72816414F98C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22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1" name="Rectangle 1">
            <a:extLst>
              <a:ext uri="{FF2B5EF4-FFF2-40B4-BE49-F238E27FC236}">
                <a16:creationId xmlns:a16="http://schemas.microsoft.com/office/drawing/2014/main" id="{FA522ABA-8376-DDC3-CEF7-00F7B52A9E2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32E8CA5A-D816-3AC3-33AA-21E43B2E564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>
            <a:extLst>
              <a:ext uri="{FF2B5EF4-FFF2-40B4-BE49-F238E27FC236}">
                <a16:creationId xmlns:a16="http://schemas.microsoft.com/office/drawing/2014/main" id="{44FD187A-7500-8BB8-FF5D-8C98E1FDBD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7B232B5D-E22D-4C29-AF34-38145F6A0B23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23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299" name="Rectangle 1">
            <a:extLst>
              <a:ext uri="{FF2B5EF4-FFF2-40B4-BE49-F238E27FC236}">
                <a16:creationId xmlns:a16="http://schemas.microsoft.com/office/drawing/2014/main" id="{EBB3A857-00F1-FDF6-9C97-129F656DD5D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78C9BCFB-A979-E7AE-5D61-4B5D07CC336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>
            <a:extLst>
              <a:ext uri="{FF2B5EF4-FFF2-40B4-BE49-F238E27FC236}">
                <a16:creationId xmlns:a16="http://schemas.microsoft.com/office/drawing/2014/main" id="{B29D8D69-8499-572A-96A4-F62014052F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6FA8385F-6AF1-4261-AF3A-CA00C6EE6D1C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24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47" name="Rectangle 1">
            <a:extLst>
              <a:ext uri="{FF2B5EF4-FFF2-40B4-BE49-F238E27FC236}">
                <a16:creationId xmlns:a16="http://schemas.microsoft.com/office/drawing/2014/main" id="{D00F7D8B-0FC7-8226-ADFA-1A4720118530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A3B14BD8-E4FD-FDD5-D9A2-898F9F31E42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>
            <a:extLst>
              <a:ext uri="{FF2B5EF4-FFF2-40B4-BE49-F238E27FC236}">
                <a16:creationId xmlns:a16="http://schemas.microsoft.com/office/drawing/2014/main" id="{E4ADA395-5FB2-33B1-C3B4-55B2D051FC9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8DB065D9-9A2F-4D1B-B123-D7B214847B57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25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5" name="Rectangle 1">
            <a:extLst>
              <a:ext uri="{FF2B5EF4-FFF2-40B4-BE49-F238E27FC236}">
                <a16:creationId xmlns:a16="http://schemas.microsoft.com/office/drawing/2014/main" id="{C5DAD71A-7EDB-8306-37E3-E5D3A733F249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4CCB65B6-C5AE-443F-E478-776DD800A0A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>
            <a:extLst>
              <a:ext uri="{FF2B5EF4-FFF2-40B4-BE49-F238E27FC236}">
                <a16:creationId xmlns:a16="http://schemas.microsoft.com/office/drawing/2014/main" id="{125BA8DD-C8A5-76B0-64CA-566D45E7114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B023D885-1906-4DA4-BE0B-89E03F4C2C98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26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43" name="Rectangle 1">
            <a:extLst>
              <a:ext uri="{FF2B5EF4-FFF2-40B4-BE49-F238E27FC236}">
                <a16:creationId xmlns:a16="http://schemas.microsoft.com/office/drawing/2014/main" id="{CD40F46F-7D92-5066-85A9-281D11EAA74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4" name="Rectangle 2">
            <a:extLst>
              <a:ext uri="{FF2B5EF4-FFF2-40B4-BE49-F238E27FC236}">
                <a16:creationId xmlns:a16="http://schemas.microsoft.com/office/drawing/2014/main" id="{F7A9DBB0-09DB-C360-6AA7-2EE9CBC024B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3CABFBF1-35BF-9D3D-8E73-0112923F30A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45591AD8-E9EA-48C7-91FA-E983126D7F89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3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1">
            <a:extLst>
              <a:ext uri="{FF2B5EF4-FFF2-40B4-BE49-F238E27FC236}">
                <a16:creationId xmlns:a16="http://schemas.microsoft.com/office/drawing/2014/main" id="{898EF396-8FB2-B3FA-AD6B-CAB1724CD2F3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8C80C452-8DEB-D50D-B31F-FAF76A031B1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>
            <a:extLst>
              <a:ext uri="{FF2B5EF4-FFF2-40B4-BE49-F238E27FC236}">
                <a16:creationId xmlns:a16="http://schemas.microsoft.com/office/drawing/2014/main" id="{607D0F10-8A41-4A01-8D81-49D440A173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6B38AE5A-0022-456A-9831-80BCA807242F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4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2A98FA85-D52C-2C48-19A5-B6D834B7F703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D8547FE5-CCEA-8A0B-CE5B-CCA8DC567620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>
            <a:extLst>
              <a:ext uri="{FF2B5EF4-FFF2-40B4-BE49-F238E27FC236}">
                <a16:creationId xmlns:a16="http://schemas.microsoft.com/office/drawing/2014/main" id="{77BC2A33-60F6-42DA-143C-8FE97B8B5ED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5E78C814-5612-40CB-AAF6-3E553CAF0F26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5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9620F244-F6EC-CF62-1F96-5A76815DCD6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497C4D82-C5FE-D672-8186-0DFB22FDD4A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>
            <a:extLst>
              <a:ext uri="{FF2B5EF4-FFF2-40B4-BE49-F238E27FC236}">
                <a16:creationId xmlns:a16="http://schemas.microsoft.com/office/drawing/2014/main" id="{B058A8E9-2EA5-C353-A4CF-A7C1E2995E0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B7C59D99-4AC4-42CD-BAD0-5C375B28A06E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6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C3941BC3-6DFA-6024-ECAD-05D8AEB6389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73A919D9-C823-7B2C-4087-128ADE4FDA6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>
            <a:extLst>
              <a:ext uri="{FF2B5EF4-FFF2-40B4-BE49-F238E27FC236}">
                <a16:creationId xmlns:a16="http://schemas.microsoft.com/office/drawing/2014/main" id="{BEA284FC-6C5D-E75A-EABF-8680512FF4A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18A76336-AFD9-4FBC-ABB0-8E3739B573CC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7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id="{331B12B2-66CA-C57D-F3FD-5E30ED69E98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A4BC202D-7C25-8DBC-669E-D9F521CA2A4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>
            <a:extLst>
              <a:ext uri="{FF2B5EF4-FFF2-40B4-BE49-F238E27FC236}">
                <a16:creationId xmlns:a16="http://schemas.microsoft.com/office/drawing/2014/main" id="{7B3ADCD2-DC5A-B28F-637A-A7AD24F0E8D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65FE5D30-4AD0-4795-B422-6E57D5DF494E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8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id="{689A1A4D-540F-7D3F-05EA-477BA0FA7BB3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933E2B6E-4C03-B1A0-6383-D0A70AE2073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>
            <a:extLst>
              <a:ext uri="{FF2B5EF4-FFF2-40B4-BE49-F238E27FC236}">
                <a16:creationId xmlns:a16="http://schemas.microsoft.com/office/drawing/2014/main" id="{21FB59F4-A881-DE62-F302-62946E41F9E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4375" algn="l"/>
                <a:tab pos="26463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fld id="{116B7824-ACB7-4B86-A3C4-9E09B0BCC474}" type="slidenum">
              <a:rPr lang="en-CA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/>
              <a:t>9</a:t>
            </a:fld>
            <a:endParaRPr lang="en-CA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Rectangle 1">
            <a:extLst>
              <a:ext uri="{FF2B5EF4-FFF2-40B4-BE49-F238E27FC236}">
                <a16:creationId xmlns:a16="http://schemas.microsoft.com/office/drawing/2014/main" id="{A7E83589-09AD-CA93-BB0A-63EDE4A058B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81100" y="704850"/>
            <a:ext cx="4648200" cy="3486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1FCE1AE3-CB13-AD4D-1E63-9ED24F5119C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01675" y="4414838"/>
            <a:ext cx="5608638" cy="41830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17" tIns="41809" rIns="83617" bIns="41809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30A6DA-E03D-B995-2161-44347D38AA3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1947B0-E4B1-CD3B-B94D-2A61BD04791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3FBE8A-E599-6ACE-F19E-BC0C43E7C41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FF55C5-3CB3-438A-ABA0-80CAF6ABDED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07002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158AED-2806-4793-636A-F7E8A9974F3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667B87-75A6-B384-C3AD-7B630C6E61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8256E7-D433-0BFB-5F90-5A973F96791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2173DB-FAC4-4298-8BD5-939431F3B11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5315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4EF29E-5C41-1BCC-BAE6-3D93182D86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D26820-9583-7745-48C8-57A7E9AE2DF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38F7A5-4719-45AD-704E-761D49C3798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46624A-084B-42E8-BC08-889BEA252BC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9979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0A38C8-315A-7EFD-1444-FF5DBA2923E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B2B546-F3FA-E10B-20C0-52268C4F17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27081C-86C4-02BC-8315-4BD7F639BC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69FF8E-34FA-4681-AE4B-FF76B3190F02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48742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AFE121-A8B0-1AA1-FD84-A439B47716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D89237-062B-D71C-0D67-77122A3451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9CBDFA-2D24-8AB6-8E07-B0BD106012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AE7898-0FAD-4C24-9CCD-9651B61964D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38248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616990-E68B-CEFB-5875-460D2906D3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C0E729-CE81-6D17-8EB5-10611FCF34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FDCED9-77D3-BB84-ABEC-8B8E2977539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568A0E-8ABF-4718-91F2-1699A89BC7C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084433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49450"/>
            <a:ext cx="4349750" cy="381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2875" y="1949450"/>
            <a:ext cx="4351338" cy="3810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1FF494-4C15-4151-3BFC-5A941E976C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A973A72-BA80-EE66-4ACD-683504C1AFA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032BE13-8479-3CB7-4509-0AC52D9568B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174B3-570E-4AD1-9D12-ECBC162BC6DD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26633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10F8290-CFE3-61B2-C307-BD43359772A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221A91F-87F1-EA21-0CB0-A2C7843A545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C91BFEC-7E43-BFE0-65C3-4FD629F0E8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9B46D4-CA88-4CCF-A1C4-83D7014FA892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25620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5BE6439-4DAF-AF78-48EC-B9FC671C48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84351F-7183-8EB1-691F-B75E74AC65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6CED76-B232-2161-6064-AE36AE51FA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306F98-067B-4F5E-B354-18115242EFA5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047556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5790DB5-3340-E7A7-93A9-92F553FE64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60D6187-A97A-88BF-821F-FDF28CA35F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623FB8-E533-1111-8461-3FDCECF5BD2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D12D9-81E4-40DE-9B35-54424CDE1F3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468787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61D5E0C-C132-1A8E-2163-1BBB2A9EFD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C3C2CFC-FD9B-8D3E-7FEA-061BBC7475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7D7E2F6-1AC8-29E3-7700-541E06FBF60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1CC6A7-F854-40D5-BEB2-3C7144560E45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47836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B75D5-B9C5-350C-700B-181A58A350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8A9BD-30F9-399E-E545-6E14FEB4449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9DDC09-43C7-117A-AECD-7DD763FF05E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1FD35-C76F-421C-AD49-4C35D974205F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89653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2E860D-4274-FB3C-0CA6-A80A769095B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FC9D4B4-EEEC-C6EC-F86A-E913047DEF1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5361CC3-F2CB-947F-8896-1B761FDADF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7C0EB2-5096-496E-BA13-DD23187F92B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736825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8DC0F-80F3-E380-0B10-16EFBFB07A1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E03C7-54B8-1533-DFBD-46B83D925EE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0B19BC-2772-54B0-21C9-707AEA696FB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37F932-1D2A-4EE6-83F4-384413AEFFA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00603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238" y="684213"/>
            <a:ext cx="2212975" cy="50752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725" y="684213"/>
            <a:ext cx="6488113" cy="50752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BC8DD1-6237-D147-3B92-1BFAA8D723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3911F4-96FB-7C2A-5082-F4F1BD235F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6D8E8E-3E5C-5229-7F41-85891DE7CD4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63DCD5-92F0-4734-80B3-1BA49B4B8275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09612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BEBA7B-D5F2-B02F-4785-75EAE77F82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D11C0C-3910-066C-058E-4ADD432F23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1A84FF-424B-5B5B-3E46-7FC1F4FD3F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58E963-D860-4AAF-9D64-4DAE00C4B9B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14540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62656-97F9-A74C-E958-5B72F2DD71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20B3D6-3F5D-C936-B4E9-8A140E16E6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2D63B4-D090-B7F8-3976-923AE318CB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1248EF-CC93-42FD-9C35-D96BBF25227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76097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DBC27C-E9CE-063A-079D-DBFBD532C1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CF450D-45B8-F90A-0C8B-34B7EFEBE2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EDE635-6E42-E2C6-C802-6DD447C7B53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E8E87-44A4-47A4-924A-5DC126036F8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45222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79613"/>
            <a:ext cx="4349750" cy="4138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2875" y="1979613"/>
            <a:ext cx="4351338" cy="41386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780E372-9747-D8E6-1E26-1446C9B7BEF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51DFF8D-5E84-4F29-0BF2-6008FE04BF8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478BAB9-9922-6332-F21B-EC1BD3DE64A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440BD-AC8B-4D3F-91A1-B63E3715546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96374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81B78C7-263E-7B70-815E-A9CF228A5E1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19F6CCD-28AC-B376-0BE6-BC27239ED68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B63C943C-F819-EA9C-D4B4-F742426D6EB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3AE8BD-5684-40F8-9C7E-1855ACB8AEC2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015923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921B942-F510-9F52-CA35-5C1B887F9A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E176BC-75CB-BC19-B8FA-D33DDC2356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0D71C9-5805-458F-9FCB-4D6C71F132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B951C-0086-424A-84E4-24E4346F8BC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29249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369A1F8-5B92-48F5-CB8E-362B87E083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675EA1-E339-C415-DF39-96DCA4EF8D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C50293-795B-7752-72A4-2D8A59A2914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EC1C3C-9AB9-408C-9343-C80A205A8CB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37354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0A932F-B770-7625-BC99-CBBF5DAB4B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0D00D9-9DD6-E3A9-ACA6-0B0E43CCC4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1DCF1-5FD5-6BF9-9939-46713CEF55A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5DBE7-520F-461B-BBAF-8434CDD79F3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95310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C82E8D5-D80A-4D0C-FFA9-336FD1B416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B28E431-95D7-22B8-26B3-1AD49CC3FA6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A830D74-893B-972D-EC90-E9F8CF27057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0A3FE3-4697-4288-B7D9-13BEF73FC03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47804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3561877-B6B8-842E-BCE0-B1F6B296E9C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183C4D6-1CD7-C408-C1A5-DDC78EAF8E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C907828-C2B8-C820-13F6-44648448E50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1EB4A-CDF5-425D-B87B-0199FA57D910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466505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571920-6EF6-ED18-975A-29BC9F5C42F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3E3D09-1965-827D-EEE2-D7CB85E061A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9B40A5-113D-0EA5-F399-C5FD8C82C6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77E258-C9A6-45FD-842D-1F043ADB2AA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803607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5816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1625" cy="58166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BA53F2-DDD8-F54E-0933-1122B74C73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795630-5AC5-003B-13AD-EF1FD0816E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E4550D-CAEB-C0A3-F98F-45757F886D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951A0E-9E6E-4697-A5A5-0D6DEB589E18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051064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A25D7A-52B9-D1F5-CFB8-99E760B164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0CF161-E6DD-4212-0344-EA382888F88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0421CD-E0F7-954C-4638-68328FACB4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41770-26E8-4B38-B548-4289C739B7D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03829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152937-3F16-9233-8F87-0EF5DD3CAF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0A2E76-8E81-08C4-45E5-B9611001E69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D1EF20-9D47-60DD-A950-8B5607E381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876BF-03B8-4F24-8171-1E646E4710A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361425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2E6086-EB2A-26DD-7322-5189ACEDB49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8C208-147A-7EAB-35DD-BD0AE02225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CBB4DF-1E25-C6CA-23F5-5425CB7250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45C54-93C4-4388-9EB8-C67918A2CBB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52858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165350"/>
            <a:ext cx="4457700" cy="42767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2165350"/>
            <a:ext cx="4459287" cy="42767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6F8A807-9E0D-BB43-DA22-816A8619CB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C16E6A2-859F-299A-CACE-81654A1CC8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2CD801A-F2BE-003A-C5E8-4C0B2F00CE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E6696-A58A-4B54-8DAB-41C9019BA35A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718187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B92C430-7DA9-4BCE-01C6-BE24EE183E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350E5E7-AE45-A22D-BD6F-E7766BA119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49EEEAC-07FF-F487-0E82-6D25FC6CCE8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648F21-C8DD-4788-BC7E-C1351EE533B5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323665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E5670E4-6964-048B-4BBB-DB8959F915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21CC49-8BDF-5A7D-B5EC-0F27F9D6EB0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3AA469-BC2B-19E1-11FE-8B45906CE52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CE58A5-5A88-4F84-9373-305B8BD9447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8547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818D09-63D5-28F3-E0D1-48F58859F4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8E0F56E-5D08-3652-324C-2029EECE12D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75097B-765B-B381-9E60-C4AE66C01B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FB368A-E0B9-410C-9764-2527577FFD2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34403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F43ED4A-522D-B92B-06A4-F95F0B1AF5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C63A6C9-BD60-DE7F-5082-0F0CC2F82C7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ACDD6D-4E99-B84A-F9FF-C608D8B50F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1A6575-3D7E-44F6-9A4C-AA66DD33268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79621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F7336A-CB70-D413-7661-86A8C964E3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E640338-79F0-ACE8-3700-BD627AC2920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5270FB1-AD19-7009-9354-6844EEE34F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BC3CC-7310-4A46-9148-712DBE4BC26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74203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B9328B4-5A23-F559-A533-F8C0B8127DC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0E7AFE0-EDE9-86DE-9225-F077FDE077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7C1C756-C1E6-691F-A24A-635C12A1E86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B38E98-AA3B-4CF3-84E7-08A24F21822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33363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FB9D1A-876E-AA5D-BE33-4004067ED2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1DF702-5797-F78C-398B-78130EA8059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250F3C-3B7C-35EE-4703-815FD25BF0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AD486-73FE-4F57-994B-0F315B46961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21188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140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140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760049-B45E-C21C-F89C-54DC78112CA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AFDF8-DF9F-71CA-7135-D0A5FD25481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CAC644-B706-1C25-D45A-2B30E10DB2E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D61F0-CC6F-483D-96B0-A9FD2DD128D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8754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BAE820-8461-86B9-49B6-064797B6421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01F792-6F6E-3CC7-A395-20BA6CAB10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BB2958-E717-85E1-41D4-0065E4F9CB0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6D9BA7-9A19-4347-A983-823365EB0448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112399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C6E48-E54F-B9FE-6197-407A0AC4AE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BC27E0-2F06-07F4-5B9D-FCD2E0FA8B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C2A872-9C7A-7A1A-8E01-E76A267B62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599F05-375B-4F3D-B7CC-E68072653691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763716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0D360F-CE85-19A6-9079-6CE9842DAA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059482-11C2-3F7F-7865-496AF8CA1AE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CD8F5F-0162-5921-C7F4-B67C4A1BE2A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F801E0-188A-448E-8F04-2AEAD7BD8DBF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58953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160588"/>
            <a:ext cx="4457700" cy="4597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2160588"/>
            <a:ext cx="4459287" cy="4597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77BEDB-7971-D66F-75D4-A38F709051E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0429C67-29D9-5E35-C0B3-C9EFFDDC20E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FCD63DF-E474-D72F-5F94-352F8F4A64A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897872-F9E6-45B9-8824-B7CC449079C8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0252566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4B8EDB6-272C-EFC1-6D02-8600A6FEE7A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5FDC396-E797-309E-31DF-8A1739110D8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C7CD57D-389C-7D14-EA66-9B66D77B8FB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D5686-22B7-4DAA-BF87-0A2FA7C9B590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6487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4027127-C07F-0746-99E6-C136143A3F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30A1CC4-E1CA-264C-03FC-1CBC3ACCE01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31C4CFD-ABB9-D671-13A7-4B1C94461A3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B8136-7C3B-4E9F-ABFD-D0C99E7BD9C4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986722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545DF7F-3B57-C8E6-BB27-5393E348BA2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F8D096-4F4B-48CF-C882-76ADCC6FEE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29D81B-F2C4-888B-0A71-507E306E57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44CB4-508D-429E-B2E6-3B0843F0153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533276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83096E3-24B5-6794-C428-8C815B2065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70E529F-A0E9-6F56-0286-827AF1B21A3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FA5EEE3-8113-F95C-8689-F406C4B02D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53647-F742-45C6-8754-6ED909BBC66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42178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80162-508A-BC68-C15B-F5A2028669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356D77-7EF3-83E6-9BBF-74F689D700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4A3C8E6-748C-C177-C476-0551F89CB53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9A408D-42FA-451E-857A-8104FE960D5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744808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42F3F-01F6-76F3-DC7B-BB2442C07D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597AC50-B468-D538-934A-F5F6C53296F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549837A-B364-80CB-1E07-1AB1B6AC0E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0CC7B3-9FC8-4CAE-8A73-B334ABFA06E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364447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D605B4-A45E-911B-2711-81EA66FD1E8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BE0309-CE64-4608-FCB1-D1C47AD716F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BC719C-25FC-039A-68B9-B4BD0BEEB1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89ADD-CEF3-4FFA-8730-5FBCB049CE7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841477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6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63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E62CC-0F6B-B0DC-9DEB-F7C29A8D51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4E7892-37DE-C7C4-0C5F-279DC30280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8D156B-AA21-97A8-F88B-76313E386A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35B525-EF1B-40A5-9729-F217A335FAD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101586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095361-FD36-7229-DBCE-E7B52C3BDF8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513C55-ACA3-141E-C0CB-F6B13024DFA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7975BB-28CD-4D0D-DD74-C5963A3CA76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75C34-DB24-46B5-A356-3FF306F5D9CD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089530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F497E0-39D4-CB0A-AF59-60A306D5FD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45C704-92DF-DD13-DFED-7907FE97BA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B70728-13F9-C5AF-269C-278B13772B5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8DE971-992F-42DB-A54F-CA81E7041529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059603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C79B41-00FC-F4F8-29A1-94A719F822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34F33D-5E4A-230D-D351-A457ABEE87C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A49DEA-C98C-E2C8-A549-DC3E1368DE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2051C-0A88-4716-9D94-241DDF5E8BFF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99729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30E3D63-E7AB-2C66-4D14-A6784F99D7E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55A5CED-2BFC-485D-DFD0-C196BF7068A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A4B1871-B10B-4405-A82B-5D26A42D549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962E55-7B19-4B2D-91EC-BACAEDCDEA8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2240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6895CE5-718C-3FDE-D904-753B917667A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7F6179-3FEC-F2B7-FA02-CC03E2259D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1AE3A-06FE-D50F-5360-A12A8982434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39E8F-D507-46DB-BE79-08F7FE97AD81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880595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C040482-EF25-24A6-C458-9B6A1FED853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EA12A04-9B7F-C315-7A8A-4D239B54BD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E71FC1E-99A2-BBEF-97F1-A821F9F4C6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B5BB7D-A9EE-4FA8-9D90-F9260E0DDA39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574746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453AE0C-2671-C4F1-E854-780134F410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49749F-00FD-6FCC-1172-518FB048797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47162A-5C96-2A96-5F08-9281A76C41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727C0A-E574-415D-84A1-AF619C1F228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778805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A44131-FA80-CA12-9357-3429F7B42A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529F72-C021-7D66-8626-642B632DF9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790558-EE05-6E4D-1019-88ADBFC9BA6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DC6323-C1C0-45BC-92FF-8C4BC9A38827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438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585FC1-B1A2-0A35-0E9F-8776B961BF2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3C37F47-F4A0-7374-5F2A-F7F16CB6EC8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20BF042-9390-BF29-18E5-F44B9B7E768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53C0D6-0A58-4498-B1E0-98FAFA5A67A8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824989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EB092CD-1101-53B9-8AC2-577C21C478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F9C98BD-0380-B3FA-9196-6F7FF424FF2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5BFBF5B-1861-2046-E027-BB8E7944C5A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597D45-7FC3-412C-95D4-E7DA80700CF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286692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8370BB-778E-FD3E-2727-D0B0C9C4F3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FB5A8-7413-FC3E-2A5A-6A69C41DDC9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EE9FDC-67CD-2AE2-E4CC-25EF1F9C29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82C12-3419-436B-9377-7261DC48C543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113183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8385E5-71FE-6BE3-F1FD-9974BA44A5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A737F-C7B1-2874-0426-0820E0302D4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5F5591-7FAD-0F3F-1A4E-994055FA0A4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599077-696E-49AF-802D-6D60D3001341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690856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37CDECC-B7ED-AC7B-820A-B5C6A6E7F9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246A65-DDFC-827E-89DB-32D1D83A483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02242F-6D95-32F8-F361-0671C6B95B3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AB87BC-BFFF-408F-B066-55FB10D783AB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714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EF3EE40-5F8F-1287-C201-A8629F76ED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DC333E5-6323-EA3E-4898-DDE9B47B0A3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68D23F-CBA6-F64A-FC21-9B6260D4D25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31BAA-E3F0-48DC-8D61-2BB7CB866146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22380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6FB1E0A-9D6F-FBD3-E943-73B65ABB09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19F4604-8F8E-0FBD-5D61-D57FB314DD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4937FA-FFA4-93DA-5BA7-1F8353BEEE8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0423F-2BD3-406B-B9EF-2CF08F548C98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2913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86DCFF5-B340-8A95-B53A-5EDA507CD4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AF9B97-58A8-14CF-9CBC-4D24E8A51C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D819BC0-B0F0-5440-76D8-0FF71E1862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255FB-B8D1-42AA-969A-96AAED4B512F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4875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25AC1E4-4AD9-B4AD-F16F-82493E0EC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676543E-EDD2-895F-F6ED-996EE61688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8E4E5C1-FF00-002F-A315-195E8C0F9D6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4679FEF-FFB1-343B-032E-1F1E7A2D235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414F88-38A6-8B12-9D90-E79C2DAD758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D8ACF812-FBB6-4181-B752-3CC91A69CDF5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A335F-93F8-AF76-78D8-BC734877C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20725" y="684213"/>
            <a:ext cx="8458200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A6E68668-E5AC-2B4B-2E16-D5B1C9863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49450"/>
            <a:ext cx="885348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5C95E-9769-2BE6-AA7E-E8AB2B7848C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39750" y="6318250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50DA112-BAB1-369C-D2E6-125D18EE8D7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267075" y="63468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DF2852A2-4B9F-B84C-9599-CF1EA80D30C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831013" y="63468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7AC12A2A-E0DB-4535-BA5A-EF09AC6554D9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4182381-4E0E-D986-E889-26CD52C24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8FAF5C3D-61D9-157D-496D-C1A9C689B2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79613"/>
            <a:ext cx="8853488" cy="413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52F288D-BF31-47B8-9405-F2CF71E47BC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12775" y="65627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79CE78E-47CF-7811-437B-68FA9C8C9F5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556000" y="65627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8C1DF31-4D18-4FD5-C626-4D0D0786DF6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35838" y="65627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2DD3CAE0-2E5A-4873-8B91-EF1D9D7FD4E0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kern="1200">
          <a:solidFill>
            <a:srgbClr val="28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280099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8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B6889665-7BBE-5531-8111-630A667A8F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3DD2D9FA-8AF5-1D6C-6332-F1F254D31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5350"/>
            <a:ext cx="9069387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E119D10-3AF0-FF21-4ABE-47D7B24193A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9945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C93F8FC-6D9F-59F7-26A0-D0B1DADCEFD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99452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CF2578A-92D2-9D75-BE9D-86628C96554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99452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112EFDA7-F0AF-40FD-935B-5928566770F1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FFFFFF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5D842191-DD3E-56E3-F87F-AF3E590FD3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4C3539E-5267-093B-9C8F-86600AE026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0588"/>
            <a:ext cx="9069387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E379B27-888A-B36B-931C-C4622A1D7D2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D219826A-689A-FCEA-648B-919F4006E24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BDD385D6-57AF-4CF4-2246-7551A5A6F79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5271F0E5-E386-4963-A93E-98A4437690C7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7514CD65-4245-07A0-6E6A-1BE20044D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1ABED86-E4D4-5BE4-DB5C-50017F106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EE575D1-D3B9-3F57-A6DE-3E5D3BEA5CA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68AF4C5C-4F5F-16A1-A6A3-769C260676F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AEEDD57C-8077-B31C-87EF-96F86C377CC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F4FC9D71-477E-4391-B4C1-6F9C183ACA92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>
          <a:solidFill>
            <a:srgbClr val="FFFFFF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DBCB305-46C8-57F1-5B04-B8B02920B3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Lubrication: Slip N Slide!</a:t>
            </a:r>
            <a:br>
              <a:rPr lang="en-CA" altLang="en-US"/>
            </a:br>
            <a:endParaRPr lang="en-CA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520C35EA-69F4-D0EF-0F92-3A695ACFC1A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Colin Farquhar, </a:t>
            </a:r>
            <a:r>
              <a:rPr lang="en-CA" altLang="en-US" b="1"/>
              <a:t>PE</a:t>
            </a:r>
            <a:r>
              <a:rPr lang="en-CA" altLang="en-US"/>
              <a:t> (ST/4th)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FD6BFAB1-0528-0C3E-3F41-1ABAE6A65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Oil Cups	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638CB79-7849-B40D-B6A1-59C466147F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Cotton waste in oil receivers to hold the oil and meter the flow to the bearing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Some oil cups have waste or oil strings on metal wire as a metering device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6291F829-5131-7C56-94E8-CDD02C3FF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Multi-Point Oil Cup/Oil Feeder</a:t>
            </a: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E63D79B9-C22E-8747-9861-C6DA19303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2403475"/>
            <a:ext cx="5187950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88018FE7-AB96-23AE-CA4A-33222DC9FE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Mechanical Lubricators	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C6B3FE9-C36C-EA82-90EE-34F62153FC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Common brands include Manzel, Acorn, etc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Positive displacement pump to force the oil into the bearing/steam line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They can and will gum up-take care to drain, flush with kerosene/diesel fuel, and refill every year.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55042D2A-D6B2-9CC2-D2EB-7D13C42EF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Mechanical Lubricator</a:t>
            </a:r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1100A00C-81DA-8842-CC33-5A00F7541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1768475"/>
            <a:ext cx="7383462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85C32BA8-9735-9532-E020-56F4C56EA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Hand Pump oilers	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A5AC618-17B0-28F6-2480-527EB4761F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Less common in traction engine service, but prevalent in stationary applications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Glass reservoir, hand pump to inject oil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E9B0F2EF-EF34-142E-90F6-A3CD963DC8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Hand Pump Oiler</a:t>
            </a:r>
          </a:p>
        </p:txBody>
      </p:sp>
      <p:pic>
        <p:nvPicPr>
          <p:cNvPr id="37891" name="Picture 2">
            <a:extLst>
              <a:ext uri="{FF2B5EF4-FFF2-40B4-BE49-F238E27FC236}">
                <a16:creationId xmlns:a16="http://schemas.microsoft.com/office/drawing/2014/main" id="{08047BEE-D493-84EF-AA27-5E2EE5F83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3" y="1768475"/>
            <a:ext cx="4568825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AEF7F3B1-9649-0B0D-BB09-8E4E6925E2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Hydrostatic Lubricator	</a:t>
            </a: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90792FCF-39C3-A65C-EFD0-8C0D2F9DE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Uses condensed steam to force the oil into the steam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No moving parts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When oil is exhausted, must be drained of condensate, refilled with oil, and then re-started.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Require more operational attention than a mechanical lubricator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257C55B2-63C9-9290-5CC4-E1AD0D406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Hydrostatic Lubricator</a:t>
            </a:r>
          </a:p>
        </p:txBody>
      </p:sp>
      <p:pic>
        <p:nvPicPr>
          <p:cNvPr id="41987" name="Picture 2">
            <a:extLst>
              <a:ext uri="{FF2B5EF4-FFF2-40B4-BE49-F238E27FC236}">
                <a16:creationId xmlns:a16="http://schemas.microsoft.com/office/drawing/2014/main" id="{182EA72D-026E-31C2-1A4F-D07AB3F59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00" y="1768475"/>
            <a:ext cx="4262438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CBD7AA0B-534E-AB78-4232-5B8C13C632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Hydrostatic Lubricator</a:t>
            </a:r>
          </a:p>
        </p:txBody>
      </p:sp>
      <p:pic>
        <p:nvPicPr>
          <p:cNvPr id="44035" name="Picture 2">
            <a:extLst>
              <a:ext uri="{FF2B5EF4-FFF2-40B4-BE49-F238E27FC236}">
                <a16:creationId xmlns:a16="http://schemas.microsoft.com/office/drawing/2014/main" id="{77CA3276-2A88-24A0-2714-0154B999A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38" y="1768475"/>
            <a:ext cx="5160962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>
            <a:extLst>
              <a:ext uri="{FF2B5EF4-FFF2-40B4-BE49-F238E27FC236}">
                <a16:creationId xmlns:a16="http://schemas.microsoft.com/office/drawing/2014/main" id="{5AED6C8B-2862-A274-6CA3-4896E4B040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Sight Glass/Drip oilers	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9CA828A1-9743-2D96-A047-862488C3EB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Glass reservoir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Oil flow adjusted by knurled knob on top of lubricator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On/Off by flipping up the handle on top to turn on.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827675E8-F602-A609-FF35-A06281BD7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Why lubricate?	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42FF09C-A56A-A198-1E75-9F5152928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Anytime we have two objects moving against each other, a portion of the kinetic energy (movement) will be turned into heat-wasted energy!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A substance's resistance to movement when in contact with another substance can be expressed as it's Coefficient of Friction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Excessive friction and heat will result in damage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91BE2684-7455-A3AC-F86F-F2E0F13AB3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Lunkenheimer Drip Oiler</a:t>
            </a:r>
          </a:p>
        </p:txBody>
      </p:sp>
      <p:pic>
        <p:nvPicPr>
          <p:cNvPr id="48131" name="Picture 2">
            <a:extLst>
              <a:ext uri="{FF2B5EF4-FFF2-40B4-BE49-F238E27FC236}">
                <a16:creationId xmlns:a16="http://schemas.microsoft.com/office/drawing/2014/main" id="{85B87BED-79F0-A825-EF3D-EFC36B73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1768475"/>
            <a:ext cx="5187950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>
            <a:extLst>
              <a:ext uri="{FF2B5EF4-FFF2-40B4-BE49-F238E27FC236}">
                <a16:creationId xmlns:a16="http://schemas.microsoft.com/office/drawing/2014/main" id="{680A7758-13A6-F470-E66E-A1D66FC1FF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Other Drip Oilers</a:t>
            </a:r>
          </a:p>
        </p:txBody>
      </p:sp>
      <p:pic>
        <p:nvPicPr>
          <p:cNvPr id="50179" name="Picture 2">
            <a:extLst>
              <a:ext uri="{FF2B5EF4-FFF2-40B4-BE49-F238E27FC236}">
                <a16:creationId xmlns:a16="http://schemas.microsoft.com/office/drawing/2014/main" id="{7F08C4F4-DFCB-131C-FEE0-BB0CED184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768475"/>
            <a:ext cx="4699000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>
            <a:extLst>
              <a:ext uri="{FF2B5EF4-FFF2-40B4-BE49-F238E27FC236}">
                <a16:creationId xmlns:a16="http://schemas.microsoft.com/office/drawing/2014/main" id="{A3526A32-C6C9-E89A-86DF-681C49B08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Screw/Spring/Auto Grease Cup	</a:t>
            </a: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CA0919C-1A13-8AC0-56B8-1F13C3057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Spring loaded to ensure a steady supply of grease to the bearing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Feed rate adjusted by valve in bottom on grease cup (screwdriver adjust)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To fill, thread handle all the way IN (Threaded stem out) then unscrew top of grease cup, fill, and spin handle back down until spring engages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>
            <a:extLst>
              <a:ext uri="{FF2B5EF4-FFF2-40B4-BE49-F238E27FC236}">
                <a16:creationId xmlns:a16="http://schemas.microsoft.com/office/drawing/2014/main" id="{72D8B7C7-47EF-0759-C6A4-6040926DF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Grease Cups</a:t>
            </a:r>
          </a:p>
        </p:txBody>
      </p:sp>
      <p:pic>
        <p:nvPicPr>
          <p:cNvPr id="54275" name="Picture 2">
            <a:extLst>
              <a:ext uri="{FF2B5EF4-FFF2-40B4-BE49-F238E27FC236}">
                <a16:creationId xmlns:a16="http://schemas.microsoft.com/office/drawing/2014/main" id="{592D9A46-CE22-00F4-6CD2-0BE41F89C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768475"/>
            <a:ext cx="8562975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CFE10FAB-F229-8297-7207-5DAC41668A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Standard Grease Cup	</a:t>
            </a: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63662DCF-F187-ED9A-4D2E-29738AA414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Two part, lid is threaded to base.  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To fill, unthread lid, fill interior with grease, thread back onto base.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Commonly found on wheel bearings, cannon bearing, other slow speed parts.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C02F24E1-B811-7077-0802-22534EC744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Grease Nipples	</a:t>
            </a: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16D0CE0A-4537-FBCF-5153-1AB985AB5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Also referred to as a Zerk or Alemite fitting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Positive coupling to a grease gun, a ball check within the fitting helps keep dirt/dist out of the bearing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Patented in 1929, so not very common on traction engines-but many engines have been retrofitted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964870BC-890E-4FF1-F7EC-55A334E58F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Checking Bearings	</a:t>
            </a: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C9850DCD-99A5-9B4F-FFD3-FECB8E9700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443538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“Constant Vigilance!” (to quote from Harry Potter...)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Use your senses-sight, smell, sound, touch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Infrared thermometer is a great investment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Remember-a bearing may heat from being too tight, too loose, or not enough lubrication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If unsure, stop the engine (when safe), and ensure that there is sufficient lubrication getting to the bearing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E47C4DB9-5C5D-E445-FB87-FCC269E2D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Rules of Lubrication	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A026E48-CE24-F2BD-5424-B7C8B8B7E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If there is a moving part, it needs lubrication (Rotating shafts, sliding parts, etc)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Use lubricants that are the correct type for the application (temperature, pressure, environment)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Use clean lubricants-store them safely.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08813170-B30E-7626-1AF0-76A139EA8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Types of Lubricants	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E02BDEF-9F84-FA37-0BC4-2F8A508705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Three main areas with regards to Steam Traction Engines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1) Steam Cylinder Oil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2) Journal/Bearing Oil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3) Grease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29EA99A-10F9-E354-25D4-EBCDDF4AB8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Steam Cylinder Oil		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D8E0214-3293-9694-42C9-AC68CFCDE0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264150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It's the ultimate 20 Questions answer!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Animal, Vegetable and Mineral (at some points!)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It is a compounded oil, currently produced with a majority of petroleum base stock and animal tallow added to emulsify the oil in the steam.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Introduced directly into the steam line feeding the engine, carried along to lubricate valve chest, valve, piston and all internal surfaces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C8FF6BB1-E277-14C6-6541-019497C33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Steam Cylinder Oil	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4A1591BF-D9F9-E531-A0AD-78AAA84E9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443538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Steam oil is blended in various grades for different pressure and temperature ranges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Different blends available for Saturated or Superheat service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Can be used in large babbit bearings due to it's high viscosity and tackiness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Distinctive smell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Green Velvet, Shell, Petro Can all sell steam oil.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ACA6BD4F-8F01-513F-9A98-C4CDE9F3EF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Journal/Bearing Oil	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E2850715-567F-36BF-4B03-40F715C95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Straight mineral oil, non-detergent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Needs to be a high enough viscosity to “stick” in the bearing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Babbitt bearings-the shaft will float on a micron-thick layer of oil when up to speed, so the oil needs to be retained in the bearing.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Minimum 40w for light duty applications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Better to overfeed and spend a bit more on oil, than underfeed and need a new bearing!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E3FE8468-36AD-E972-6848-4937A66B53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Journal/Bearing Oil		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8D10B4A6-183B-51F5-3123-0CB530E27A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Buy good quality oil, and keep it clean!  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Have good caps/lids on your oil storage bottles/jugs/pails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“You will soon find it poor economy to buy cheap oils” J.H. Maggard </a:t>
            </a:r>
            <a:r>
              <a:rPr lang="en-CA" altLang="en-US" i="1"/>
              <a:t>Rough &amp; Tumble Engineering</a:t>
            </a:r>
            <a:r>
              <a:rPr lang="en-CA" altLang="en-US"/>
              <a:t> 1911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ABCE2208-7F6E-6C23-E2AA-53232ABA48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</p:spPr>
        <p:txBody>
          <a:bodyPr tIns="36162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Grease	</a:t>
            </a: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2848941-1770-E4DD-AA97-82EDB0EF2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264150"/>
          </a:xfrm>
        </p:spPr>
        <p:txBody>
          <a:bodyPr/>
          <a:lstStyle/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As with the previous lubricants, the correct grease for the correct applications!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Most modern greases are formulated for ball or roller bearings, not babbitt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Consequently, most modern greases will tend to run out of the bearing under higher temperatures/higher loads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CA" altLang="en-US"/>
              <a:t>Consider looking for a soda grease or stick-type, as opposed to from a grease gun</a:t>
            </a:r>
          </a:p>
          <a:p>
            <a:pPr marL="431800" indent="-323850" eaLnBrk="1">
              <a:buClr>
                <a:srgbClr val="FFCC99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CA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17963</TotalTime>
  <Words>917</Words>
  <Application>Microsoft Office PowerPoint</Application>
  <PresentationFormat>Custom</PresentationFormat>
  <Paragraphs>112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Arial Unicode MS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Lubrication: Slip N Slide! </vt:lpstr>
      <vt:lpstr>Why lubricate? </vt:lpstr>
      <vt:lpstr>Rules of Lubrication </vt:lpstr>
      <vt:lpstr>Types of Lubricants </vt:lpstr>
      <vt:lpstr>Steam Cylinder Oil  </vt:lpstr>
      <vt:lpstr>Steam Cylinder Oil </vt:lpstr>
      <vt:lpstr>Journal/Bearing Oil </vt:lpstr>
      <vt:lpstr>Journal/Bearing Oil  </vt:lpstr>
      <vt:lpstr>Grease </vt:lpstr>
      <vt:lpstr>Oil Cups </vt:lpstr>
      <vt:lpstr>Multi-Point Oil Cup/Oil Feeder</vt:lpstr>
      <vt:lpstr>Mechanical Lubricators </vt:lpstr>
      <vt:lpstr>Mechanical Lubricator</vt:lpstr>
      <vt:lpstr>Hand Pump oilers </vt:lpstr>
      <vt:lpstr>Hand Pump Oiler</vt:lpstr>
      <vt:lpstr>Hydrostatic Lubricator </vt:lpstr>
      <vt:lpstr>Hydrostatic Lubricator</vt:lpstr>
      <vt:lpstr>Hydrostatic Lubricator</vt:lpstr>
      <vt:lpstr>Sight Glass/Drip oilers </vt:lpstr>
      <vt:lpstr>Lunkenheimer Drip Oiler</vt:lpstr>
      <vt:lpstr>Other Drip Oilers</vt:lpstr>
      <vt:lpstr>Screw/Spring/Auto Grease Cup </vt:lpstr>
      <vt:lpstr>Grease Cups</vt:lpstr>
      <vt:lpstr>Standard Grease Cup </vt:lpstr>
      <vt:lpstr>Grease Nipples </vt:lpstr>
      <vt:lpstr>Checking Bearings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Lubrication: Slip N Slide! </dc:title>
  <cp:lastModifiedBy>Gerald Dueck</cp:lastModifiedBy>
  <cp:revision>12</cp:revision>
  <cp:lastPrinted>2018-06-20T13:01:06Z</cp:lastPrinted>
  <dcterms:created xsi:type="dcterms:W3CDTF">2015-06-24T02:29:03Z</dcterms:created>
  <dcterms:modified xsi:type="dcterms:W3CDTF">2026-05-15T01:49:30Z</dcterms:modified>
</cp:coreProperties>
</file>